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9" r:id="rId5"/>
    <p:sldId id="306" r:id="rId6"/>
    <p:sldId id="295" r:id="rId7"/>
    <p:sldId id="292" r:id="rId8"/>
    <p:sldId id="311" r:id="rId9"/>
    <p:sldId id="296" r:id="rId10"/>
    <p:sldId id="297" r:id="rId11"/>
    <p:sldId id="287" r:id="rId12"/>
    <p:sldId id="288" r:id="rId13"/>
    <p:sldId id="260" r:id="rId14"/>
    <p:sldId id="268" r:id="rId15"/>
    <p:sldId id="304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BFF1FA-6838-4788-832B-51C81EDE0483}" v="1" dt="2021-09-16T01:27:27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524" autoAdjust="0"/>
  </p:normalViewPr>
  <p:slideViewPr>
    <p:cSldViewPr snapToGrid="0">
      <p:cViewPr varScale="1">
        <p:scale>
          <a:sx n="72" d="100"/>
          <a:sy n="72" d="100"/>
        </p:scale>
        <p:origin x="804" y="6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Taylor Philips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Marketing Manager</a:t>
          </a:r>
        </a:p>
        <a:p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Felix Henderson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Project Manager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Isabel Garcia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Copywriter</a:t>
          </a: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Natasha Jones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Human Resources</a:t>
          </a: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Kiana Anderson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Office Manager</a:t>
          </a: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6D4A829C-EEB0-4546-BD7F-B032B422BD68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Tyler Stein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Intern</a:t>
          </a:r>
        </a:p>
      </dgm:t>
    </dgm:pt>
    <dgm:pt modelId="{1649D13A-0B50-434C-9CE2-E08A61DB2DE4}" type="parTrans" cxnId="{25ECF3BC-699B-4B8B-87E6-7E14795E09A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D06CB02-4C96-4038-93FF-9AAA248E0C84}" type="sibTrans" cxnId="{25ECF3BC-699B-4B8B-87E6-7E14795E09AF}">
      <dgm:prSet/>
      <dgm:spPr/>
      <dgm:t>
        <a:bodyPr/>
        <a:lstStyle/>
        <a:p>
          <a:endParaRPr lang="en-US"/>
        </a:p>
      </dgm:t>
    </dgm:pt>
    <dgm:pt modelId="{CA2FEC29-3EF7-4280-BECF-2C08F73E55B7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Jordan Mitchell</a:t>
          </a:r>
        </a:p>
        <a:p>
          <a:r>
            <a:rPr lang="en-US" sz="1200" dirty="0">
              <a:solidFill>
                <a:schemeClr val="tx1"/>
              </a:solidFill>
              <a:latin typeface="+mn-lt"/>
            </a:rPr>
            <a:t>Junior Designer</a:t>
          </a:r>
        </a:p>
      </dgm:t>
    </dgm:pt>
    <dgm:pt modelId="{8619BB96-EEDD-4685-83E0-2B452A4CEFBD}" type="parTrans" cxnId="{DF3CCC31-8411-41DA-8D90-F44DCB2F63CC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99D8503-5DD3-4E17-B80F-4006F881D9F3}" type="sibTrans" cxnId="{DF3CCC31-8411-41DA-8D90-F44DCB2F63CC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3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3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3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3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3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3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3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3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3"/>
      <dgm:spPr/>
    </dgm:pt>
    <dgm:pt modelId="{4C6761D1-F0E0-43F1-9DC2-759B517A4B4A}" type="pres">
      <dgm:prSet presAssocID="{5BBD6C54-EA37-4028-8E8B-C0CA75EB14B2}" presName="hierChild4" presStyleCnt="0"/>
      <dgm:spPr/>
    </dgm:pt>
    <dgm:pt modelId="{9C50992F-AF43-4BF8-8E96-838FF85ADB3B}" type="pres">
      <dgm:prSet presAssocID="{1649D13A-0B50-434C-9CE2-E08A61DB2DE4}" presName="Name64" presStyleLbl="parChTrans1D3" presStyleIdx="1" presStyleCnt="3"/>
      <dgm:spPr/>
    </dgm:pt>
    <dgm:pt modelId="{7FE70606-3D86-4820-A63C-EA9415C5B494}" type="pres">
      <dgm:prSet presAssocID="{6D4A829C-EEB0-4546-BD7F-B032B422BD68}" presName="hierRoot2" presStyleCnt="0">
        <dgm:presLayoutVars>
          <dgm:hierBranch val="init"/>
        </dgm:presLayoutVars>
      </dgm:prSet>
      <dgm:spPr/>
    </dgm:pt>
    <dgm:pt modelId="{E4791194-3DF3-4AA2-BBAF-AC2A1A1E6BAD}" type="pres">
      <dgm:prSet presAssocID="{6D4A829C-EEB0-4546-BD7F-B032B422BD68}" presName="rootComposite" presStyleCnt="0"/>
      <dgm:spPr/>
    </dgm:pt>
    <dgm:pt modelId="{93A834D4-31BD-43F7-9F3F-DEB373756B12}" type="pres">
      <dgm:prSet presAssocID="{6D4A829C-EEB0-4546-BD7F-B032B422BD68}" presName="rootText" presStyleLbl="node3" presStyleIdx="1" presStyleCnt="3">
        <dgm:presLayoutVars>
          <dgm:chPref val="3"/>
        </dgm:presLayoutVars>
      </dgm:prSet>
      <dgm:spPr/>
    </dgm:pt>
    <dgm:pt modelId="{7C5A22DA-ED72-42C3-9BF9-6038093C4CF5}" type="pres">
      <dgm:prSet presAssocID="{6D4A829C-EEB0-4546-BD7F-B032B422BD68}" presName="rootConnector" presStyleLbl="node3" presStyleIdx="1" presStyleCnt="3"/>
      <dgm:spPr/>
    </dgm:pt>
    <dgm:pt modelId="{BC766E42-BEEB-46C8-B0C1-DF451318AC17}" type="pres">
      <dgm:prSet presAssocID="{6D4A829C-EEB0-4546-BD7F-B032B422BD68}" presName="hierChild4" presStyleCnt="0"/>
      <dgm:spPr/>
    </dgm:pt>
    <dgm:pt modelId="{C8755E7E-E98F-4432-B28B-28915E0D922F}" type="pres">
      <dgm:prSet presAssocID="{6D4A829C-EEB0-4546-BD7F-B032B422BD68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4CDE4160-7704-4D6C-B259-551B88F2DC28}" type="pres">
      <dgm:prSet presAssocID="{183DC87C-F226-46F2-B3DE-16B83B4C90FF}" presName="Name64" presStyleLbl="parChTrans1D2" presStyleIdx="2" presStyleCnt="3"/>
      <dgm:spPr/>
    </dgm:pt>
    <dgm:pt modelId="{F1EEBD36-972D-4776-B6FA-30F146CBE4CC}" type="pres">
      <dgm:prSet presAssocID="{3EFF81BA-1920-438E-9DBD-E463C3BD71DF}" presName="hierRoot2" presStyleCnt="0">
        <dgm:presLayoutVars>
          <dgm:hierBranch val="init"/>
        </dgm:presLayoutVars>
      </dgm:prSet>
      <dgm:spPr/>
    </dgm:pt>
    <dgm:pt modelId="{DAED8373-856D-401F-B6A2-37648315DE07}" type="pres">
      <dgm:prSet presAssocID="{3EFF81BA-1920-438E-9DBD-E463C3BD71DF}" presName="rootComposite" presStyleCnt="0"/>
      <dgm:spPr/>
    </dgm:pt>
    <dgm:pt modelId="{ECEBE82E-8419-43D9-A0C8-65FFBFADF737}" type="pres">
      <dgm:prSet presAssocID="{3EFF81BA-1920-438E-9DBD-E463C3BD71DF}" presName="rootText" presStyleLbl="node2" presStyleIdx="2" presStyleCnt="3">
        <dgm:presLayoutVars>
          <dgm:chPref val="3"/>
        </dgm:presLayoutVars>
      </dgm:prSet>
      <dgm:spPr/>
    </dgm:pt>
    <dgm:pt modelId="{D282EF26-99AE-4228-906A-68CF9CB21486}" type="pres">
      <dgm:prSet presAssocID="{3EFF81BA-1920-438E-9DBD-E463C3BD71DF}" presName="rootConnector" presStyleLbl="node2" presStyleIdx="2" presStyleCnt="3"/>
      <dgm:spPr/>
    </dgm:pt>
    <dgm:pt modelId="{AF335727-BF06-4F91-AC4F-62AA33CE58EF}" type="pres">
      <dgm:prSet presAssocID="{3EFF81BA-1920-438E-9DBD-E463C3BD71DF}" presName="hierChild4" presStyleCnt="0"/>
      <dgm:spPr/>
    </dgm:pt>
    <dgm:pt modelId="{462B98FC-2196-400C-9F38-FB3D1777E05A}" type="pres">
      <dgm:prSet presAssocID="{8619BB96-EEDD-4685-83E0-2B452A4CEFBD}" presName="Name64" presStyleLbl="parChTrans1D3" presStyleIdx="2" presStyleCnt="3"/>
      <dgm:spPr/>
    </dgm:pt>
    <dgm:pt modelId="{B21DA685-F029-4E6D-AE52-D3091335A6EF}" type="pres">
      <dgm:prSet presAssocID="{CA2FEC29-3EF7-4280-BECF-2C08F73E55B7}" presName="hierRoot2" presStyleCnt="0">
        <dgm:presLayoutVars>
          <dgm:hierBranch val="init"/>
        </dgm:presLayoutVars>
      </dgm:prSet>
      <dgm:spPr/>
    </dgm:pt>
    <dgm:pt modelId="{836B16F6-48D2-48D8-BD10-B743278BEF5B}" type="pres">
      <dgm:prSet presAssocID="{CA2FEC29-3EF7-4280-BECF-2C08F73E55B7}" presName="rootComposite" presStyleCnt="0"/>
      <dgm:spPr/>
    </dgm:pt>
    <dgm:pt modelId="{E68AD8BF-9396-4CBE-BBFE-F4FED8B166FD}" type="pres">
      <dgm:prSet presAssocID="{CA2FEC29-3EF7-4280-BECF-2C08F73E55B7}" presName="rootText" presStyleLbl="node3" presStyleIdx="2" presStyleCnt="3">
        <dgm:presLayoutVars>
          <dgm:chPref val="3"/>
        </dgm:presLayoutVars>
      </dgm:prSet>
      <dgm:spPr/>
    </dgm:pt>
    <dgm:pt modelId="{33DE1863-18DB-4B82-A4E1-38E32A9A6BB0}" type="pres">
      <dgm:prSet presAssocID="{CA2FEC29-3EF7-4280-BECF-2C08F73E55B7}" presName="rootConnector" presStyleLbl="node3" presStyleIdx="2" presStyleCnt="3"/>
      <dgm:spPr/>
    </dgm:pt>
    <dgm:pt modelId="{929C3B5A-5851-48B9-8A23-55F79774D2AB}" type="pres">
      <dgm:prSet presAssocID="{CA2FEC29-3EF7-4280-BECF-2C08F73E55B7}" presName="hierChild4" presStyleCnt="0"/>
      <dgm:spPr/>
    </dgm:pt>
    <dgm:pt modelId="{D9C824DA-E915-4F1D-9689-F3A950EA851D}" type="pres">
      <dgm:prSet presAssocID="{CA2FEC29-3EF7-4280-BECF-2C08F73E55B7}" presName="hierChild5" presStyleCnt="0"/>
      <dgm:spPr/>
    </dgm:pt>
    <dgm:pt modelId="{3BA32824-FAC2-4761-A593-6FED291B3C65}" type="pres">
      <dgm:prSet presAssocID="{3EFF81BA-1920-438E-9DBD-E463C3BD71DF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91C28A04-A28F-488C-B312-1AB12B74A338}" type="presOf" srcId="{E36E28FD-55F3-4E9E-BCCC-095CCE190254}" destId="{BB2383B8-D7D4-4DC0-A150-E83822D24179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DDDD7B1C-6BD2-45B2-868B-A14E5C0686B8}" type="presOf" srcId="{1649D13A-0B50-434C-9CE2-E08A61DB2DE4}" destId="{9C50992F-AF43-4BF8-8E96-838FF85ADB3B}" srcOrd="0" destOrd="0" presId="urn:microsoft.com/office/officeart/2009/3/layout/HorizontalOrganizationChart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5EFAD527-1CC4-42D6-ACA4-DF6D283A00FE}" type="presOf" srcId="{183DC87C-F226-46F2-B3DE-16B83B4C90FF}" destId="{4CDE4160-7704-4D6C-B259-551B88F2DC28}" srcOrd="0" destOrd="0" presId="urn:microsoft.com/office/officeart/2009/3/layout/HorizontalOrganizationChart"/>
    <dgm:cxn modelId="{DF3CCC31-8411-41DA-8D90-F44DCB2F63CC}" srcId="{3EFF81BA-1920-438E-9DBD-E463C3BD71DF}" destId="{CA2FEC29-3EF7-4280-BECF-2C08F73E55B7}" srcOrd="0" destOrd="0" parTransId="{8619BB96-EEDD-4685-83E0-2B452A4CEFBD}" sibTransId="{699D8503-5DD3-4E17-B80F-4006F881D9F3}"/>
    <dgm:cxn modelId="{16E0DC3B-3BBA-4E11-8A5B-79D822D5F257}" type="presOf" srcId="{6D4A829C-EEB0-4546-BD7F-B032B422BD68}" destId="{93A834D4-31BD-43F7-9F3F-DEB373756B12}" srcOrd="0" destOrd="0" presId="urn:microsoft.com/office/officeart/2009/3/layout/HorizontalOrganizationChart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117BDB49-66DA-42D6-A048-6D3F1DF0D3DA}" type="presOf" srcId="{31A26779-B355-432C-9E48-46E69AA863DB}" destId="{E13FD76D-5CC3-4477-9AE4-E916D188CDC0}" srcOrd="1" destOrd="0" presId="urn:microsoft.com/office/officeart/2009/3/layout/HorizontalOrganizationChart"/>
    <dgm:cxn modelId="{4AE39A6A-D845-4F53-A801-EE6DDF93FA9B}" type="presOf" srcId="{3EFF81BA-1920-438E-9DBD-E463C3BD71DF}" destId="{D282EF26-99AE-4228-906A-68CF9CB21486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FC07A574-9D11-43B6-909C-B8DD74DF1E32}" type="presOf" srcId="{3EFF81BA-1920-438E-9DBD-E463C3BD71DF}" destId="{ECEBE82E-8419-43D9-A0C8-65FFBFADF737}" srcOrd="0" destOrd="0" presId="urn:microsoft.com/office/officeart/2009/3/layout/HorizontalOrganizationChart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92BAFD88-A48E-4292-ABED-54F962D02999}" type="presOf" srcId="{6D4A829C-EEB0-4546-BD7F-B032B422BD68}" destId="{7C5A22DA-ED72-42C3-9BF9-6038093C4CF5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489F3789-14B2-4E47-AEB9-79E4D66FE35C}" type="presOf" srcId="{8619BB96-EEDD-4685-83E0-2B452A4CEFBD}" destId="{462B98FC-2196-400C-9F38-FB3D1777E05A}" srcOrd="0" destOrd="0" presId="urn:microsoft.com/office/officeart/2009/3/layout/HorizontalOrganizationChart"/>
    <dgm:cxn modelId="{E33F3899-AB42-4AA9-9B60-BB8BDBDEF340}" type="presOf" srcId="{5BBD6C54-EA37-4028-8E8B-C0CA75EB14B2}" destId="{A6FFE2CA-344D-4D7D-8DAD-38B53049765C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1D507EB9-CF09-4974-9603-73099DB96170}" type="presOf" srcId="{31A26779-B355-432C-9E48-46E69AA863DB}" destId="{52960E96-B766-4CCB-B371-4F2A4432E9B2}" srcOrd="0" destOrd="0" presId="urn:microsoft.com/office/officeart/2009/3/layout/HorizontalOrganizationChart"/>
    <dgm:cxn modelId="{25ECF3BC-699B-4B8B-87E6-7E14795E09AF}" srcId="{5BBD6C54-EA37-4028-8E8B-C0CA75EB14B2}" destId="{6D4A829C-EEB0-4546-BD7F-B032B422BD68}" srcOrd="0" destOrd="0" parTransId="{1649D13A-0B50-434C-9CE2-E08A61DB2DE4}" sibTransId="{1D06CB02-4C96-4038-93FF-9AAA248E0C84}"/>
    <dgm:cxn modelId="{61AF3DED-EBDA-4971-AC97-571E3329CC8B}" type="presOf" srcId="{CA2FEC29-3EF7-4280-BECF-2C08F73E55B7}" destId="{33DE1863-18DB-4B82-A4E1-38E32A9A6BB0}" srcOrd="1" destOrd="0" presId="urn:microsoft.com/office/officeart/2009/3/layout/HorizontalOrganizationChart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249F32FB-16BE-4487-9473-7848CDF244FC}" type="presOf" srcId="{CA2FEC29-3EF7-4280-BECF-2C08F73E55B7}" destId="{E68AD8BF-9396-4CBE-BBFE-F4FED8B166FD}" srcOrd="0" destOrd="0" presId="urn:microsoft.com/office/officeart/2009/3/layout/HorizontalOrganizationChart"/>
    <dgm:cxn modelId="{BEA598FD-58D3-4FF2-BC23-B1DFEF0D100C}" type="presOf" srcId="{5BBD6C54-EA37-4028-8E8B-C0CA75EB14B2}" destId="{A9AE4BFB-97CC-4A68-B0F0-5A5E57EE89C6}" srcOrd="1" destOrd="0" presId="urn:microsoft.com/office/officeart/2009/3/layout/HorizontalOrganizationChart"/>
    <dgm:cxn modelId="{365304FE-8FCB-4BE7-9829-33A4365FD0D3}" type="presOf" srcId="{62A8C1DC-BBF2-4B56-B1F8-F80E66CD17C0}" destId="{0E697D12-3BD7-438D-9F15-24413B844181}" srcOrd="0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2ADAD03B-FDC3-4129-B584-E7E01E92AE77}" type="presParOf" srcId="{F6DD9BBB-107D-4158-B34A-973A82AEF3F4}" destId="{0E697D12-3BD7-438D-9F15-24413B844181}" srcOrd="0" destOrd="0" presId="urn:microsoft.com/office/officeart/2009/3/layout/HorizontalOrganizationChart"/>
    <dgm:cxn modelId="{13017F8B-F106-4CA8-9A31-7886E2701C50}" type="presParOf" srcId="{F6DD9BBB-107D-4158-B34A-973A82AEF3F4}" destId="{508F747D-C617-497F-92B9-F15D8A0110B4}" srcOrd="1" destOrd="0" presId="urn:microsoft.com/office/officeart/2009/3/layout/HorizontalOrganizationChart"/>
    <dgm:cxn modelId="{D639EC68-618F-4972-863E-71D3DD58671E}" type="presParOf" srcId="{508F747D-C617-497F-92B9-F15D8A0110B4}" destId="{7AF6DC77-0A67-4BCD-96DA-ED56A761137D}" srcOrd="0" destOrd="0" presId="urn:microsoft.com/office/officeart/2009/3/layout/HorizontalOrganizationChart"/>
    <dgm:cxn modelId="{892C061D-CC1C-4606-9C1B-9C693C65A53E}" type="presParOf" srcId="{7AF6DC77-0A67-4BCD-96DA-ED56A761137D}" destId="{52960E96-B766-4CCB-B371-4F2A4432E9B2}" srcOrd="0" destOrd="0" presId="urn:microsoft.com/office/officeart/2009/3/layout/HorizontalOrganizationChart"/>
    <dgm:cxn modelId="{4F154B51-4671-4994-A6DF-846C87EFE70B}" type="presParOf" srcId="{7AF6DC77-0A67-4BCD-96DA-ED56A761137D}" destId="{E13FD76D-5CC3-4477-9AE4-E916D188CDC0}" srcOrd="1" destOrd="0" presId="urn:microsoft.com/office/officeart/2009/3/layout/HorizontalOrganizationChart"/>
    <dgm:cxn modelId="{E7614FE5-7970-4F9B-B6EB-407B235925CF}" type="presParOf" srcId="{508F747D-C617-497F-92B9-F15D8A0110B4}" destId="{F508CC95-586D-47D8-B423-F1CA51CA7C3C}" srcOrd="1" destOrd="0" presId="urn:microsoft.com/office/officeart/2009/3/layout/HorizontalOrganizationChart"/>
    <dgm:cxn modelId="{6339FD73-2F2B-4260-BB37-6E24CEDFFD2D}" type="presParOf" srcId="{508F747D-C617-497F-92B9-F15D8A0110B4}" destId="{5AA0B381-EA19-4AD6-9252-B1E625C36C7C}" srcOrd="2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DABB4150-AD73-46AA-BCED-D0C6761A3B57}" type="presParOf" srcId="{833FB061-7E6E-4CCD-B5C2-ABBD43995FD5}" destId="{BB2383B8-D7D4-4DC0-A150-E83822D24179}" srcOrd="2" destOrd="0" presId="urn:microsoft.com/office/officeart/2009/3/layout/HorizontalOrganizationChart"/>
    <dgm:cxn modelId="{3CA9DA50-42E4-499C-B3CA-E158B3C6F9EA}" type="presParOf" srcId="{833FB061-7E6E-4CCD-B5C2-ABBD43995FD5}" destId="{1D9937A9-EA7D-47E9-BCE7-4B3D99C329EC}" srcOrd="3" destOrd="0" presId="urn:microsoft.com/office/officeart/2009/3/layout/HorizontalOrganizationChart"/>
    <dgm:cxn modelId="{6A190708-540E-4007-B320-5D4CA1BB5A6B}" type="presParOf" srcId="{1D9937A9-EA7D-47E9-BCE7-4B3D99C329EC}" destId="{F25FB02A-B091-4C87-A967-54506A7ABB2C}" srcOrd="0" destOrd="0" presId="urn:microsoft.com/office/officeart/2009/3/layout/HorizontalOrganizationChart"/>
    <dgm:cxn modelId="{12191448-468A-4D71-ACC6-F45FBDE5D84A}" type="presParOf" srcId="{F25FB02A-B091-4C87-A967-54506A7ABB2C}" destId="{A6FFE2CA-344D-4D7D-8DAD-38B53049765C}" srcOrd="0" destOrd="0" presId="urn:microsoft.com/office/officeart/2009/3/layout/HorizontalOrganizationChart"/>
    <dgm:cxn modelId="{37E4B186-0DA2-4E50-8603-74027C5FE388}" type="presParOf" srcId="{F25FB02A-B091-4C87-A967-54506A7ABB2C}" destId="{A9AE4BFB-97CC-4A68-B0F0-5A5E57EE89C6}" srcOrd="1" destOrd="0" presId="urn:microsoft.com/office/officeart/2009/3/layout/HorizontalOrganizationChart"/>
    <dgm:cxn modelId="{D93B3928-1166-47D0-B95D-5F395B024E61}" type="presParOf" srcId="{1D9937A9-EA7D-47E9-BCE7-4B3D99C329EC}" destId="{4C6761D1-F0E0-43F1-9DC2-759B517A4B4A}" srcOrd="1" destOrd="0" presId="urn:microsoft.com/office/officeart/2009/3/layout/HorizontalOrganizationChart"/>
    <dgm:cxn modelId="{920033E5-449C-48D3-83E1-2DF425C83446}" type="presParOf" srcId="{4C6761D1-F0E0-43F1-9DC2-759B517A4B4A}" destId="{9C50992F-AF43-4BF8-8E96-838FF85ADB3B}" srcOrd="0" destOrd="0" presId="urn:microsoft.com/office/officeart/2009/3/layout/HorizontalOrganizationChart"/>
    <dgm:cxn modelId="{E75EE6AC-2FF6-4F25-A4AD-EC066ACC89E5}" type="presParOf" srcId="{4C6761D1-F0E0-43F1-9DC2-759B517A4B4A}" destId="{7FE70606-3D86-4820-A63C-EA9415C5B494}" srcOrd="1" destOrd="0" presId="urn:microsoft.com/office/officeart/2009/3/layout/HorizontalOrganizationChart"/>
    <dgm:cxn modelId="{1929A1E6-F550-4755-AF81-4CDFD0D472C2}" type="presParOf" srcId="{7FE70606-3D86-4820-A63C-EA9415C5B494}" destId="{E4791194-3DF3-4AA2-BBAF-AC2A1A1E6BAD}" srcOrd="0" destOrd="0" presId="urn:microsoft.com/office/officeart/2009/3/layout/HorizontalOrganizationChart"/>
    <dgm:cxn modelId="{D8D36DDF-555B-447D-83CF-182A6D855FB1}" type="presParOf" srcId="{E4791194-3DF3-4AA2-BBAF-AC2A1A1E6BAD}" destId="{93A834D4-31BD-43F7-9F3F-DEB373756B12}" srcOrd="0" destOrd="0" presId="urn:microsoft.com/office/officeart/2009/3/layout/HorizontalOrganizationChart"/>
    <dgm:cxn modelId="{348BCF22-9CCF-40EE-B8E5-F43F4B0A4DA9}" type="presParOf" srcId="{E4791194-3DF3-4AA2-BBAF-AC2A1A1E6BAD}" destId="{7C5A22DA-ED72-42C3-9BF9-6038093C4CF5}" srcOrd="1" destOrd="0" presId="urn:microsoft.com/office/officeart/2009/3/layout/HorizontalOrganizationChart"/>
    <dgm:cxn modelId="{D7CE5461-2B2D-463F-8B2C-0A0ED29842DC}" type="presParOf" srcId="{7FE70606-3D86-4820-A63C-EA9415C5B494}" destId="{BC766E42-BEEB-46C8-B0C1-DF451318AC17}" srcOrd="1" destOrd="0" presId="urn:microsoft.com/office/officeart/2009/3/layout/HorizontalOrganizationChart"/>
    <dgm:cxn modelId="{D0E5EE0E-22E0-44E3-BC86-39F2E063C767}" type="presParOf" srcId="{7FE70606-3D86-4820-A63C-EA9415C5B494}" destId="{C8755E7E-E98F-4432-B28B-28915E0D922F}" srcOrd="2" destOrd="0" presId="urn:microsoft.com/office/officeart/2009/3/layout/HorizontalOrganizationChart"/>
    <dgm:cxn modelId="{85F6A146-3E1C-4089-84BB-33D20DFA63CB}" type="presParOf" srcId="{1D9937A9-EA7D-47E9-BCE7-4B3D99C329EC}" destId="{1A325B8F-F8F2-4151-9CA7-DB0EF98862B1}" srcOrd="2" destOrd="0" presId="urn:microsoft.com/office/officeart/2009/3/layout/HorizontalOrganizationChart"/>
    <dgm:cxn modelId="{EF13A572-8583-4EE2-A139-8045066CCCD7}" type="presParOf" srcId="{833FB061-7E6E-4CCD-B5C2-ABBD43995FD5}" destId="{4CDE4160-7704-4D6C-B259-551B88F2DC28}" srcOrd="4" destOrd="0" presId="urn:microsoft.com/office/officeart/2009/3/layout/HorizontalOrganizationChart"/>
    <dgm:cxn modelId="{F5FA083F-EF61-472C-B648-5CACAD1D2A1C}" type="presParOf" srcId="{833FB061-7E6E-4CCD-B5C2-ABBD43995FD5}" destId="{F1EEBD36-972D-4776-B6FA-30F146CBE4CC}" srcOrd="5" destOrd="0" presId="urn:microsoft.com/office/officeart/2009/3/layout/HorizontalOrganizationChart"/>
    <dgm:cxn modelId="{DA5E5938-434F-452E-8BAA-984994C0A57D}" type="presParOf" srcId="{F1EEBD36-972D-4776-B6FA-30F146CBE4CC}" destId="{DAED8373-856D-401F-B6A2-37648315DE07}" srcOrd="0" destOrd="0" presId="urn:microsoft.com/office/officeart/2009/3/layout/HorizontalOrganizationChart"/>
    <dgm:cxn modelId="{3DBA18C6-E157-49CF-A567-FE2DE8851EAA}" type="presParOf" srcId="{DAED8373-856D-401F-B6A2-37648315DE07}" destId="{ECEBE82E-8419-43D9-A0C8-65FFBFADF737}" srcOrd="0" destOrd="0" presId="urn:microsoft.com/office/officeart/2009/3/layout/HorizontalOrganizationChart"/>
    <dgm:cxn modelId="{A038E307-379D-4EDB-BE23-8BE9B00FB459}" type="presParOf" srcId="{DAED8373-856D-401F-B6A2-37648315DE07}" destId="{D282EF26-99AE-4228-906A-68CF9CB21486}" srcOrd="1" destOrd="0" presId="urn:microsoft.com/office/officeart/2009/3/layout/HorizontalOrganizationChart"/>
    <dgm:cxn modelId="{DB56B1C2-46B8-45D5-BFE3-445469C27DA6}" type="presParOf" srcId="{F1EEBD36-972D-4776-B6FA-30F146CBE4CC}" destId="{AF335727-BF06-4F91-AC4F-62AA33CE58EF}" srcOrd="1" destOrd="0" presId="urn:microsoft.com/office/officeart/2009/3/layout/HorizontalOrganizationChart"/>
    <dgm:cxn modelId="{7F389774-1035-4AD8-AAC6-1A19649D9578}" type="presParOf" srcId="{AF335727-BF06-4F91-AC4F-62AA33CE58EF}" destId="{462B98FC-2196-400C-9F38-FB3D1777E05A}" srcOrd="0" destOrd="0" presId="urn:microsoft.com/office/officeart/2009/3/layout/HorizontalOrganizationChart"/>
    <dgm:cxn modelId="{A99EDF3D-962F-4D2C-97E5-C44BEBA31E9D}" type="presParOf" srcId="{AF335727-BF06-4F91-AC4F-62AA33CE58EF}" destId="{B21DA685-F029-4E6D-AE52-D3091335A6EF}" srcOrd="1" destOrd="0" presId="urn:microsoft.com/office/officeart/2009/3/layout/HorizontalOrganizationChart"/>
    <dgm:cxn modelId="{8CC76FF5-803B-4FFE-84C5-8EC3E6A16750}" type="presParOf" srcId="{B21DA685-F029-4E6D-AE52-D3091335A6EF}" destId="{836B16F6-48D2-48D8-BD10-B743278BEF5B}" srcOrd="0" destOrd="0" presId="urn:microsoft.com/office/officeart/2009/3/layout/HorizontalOrganizationChart"/>
    <dgm:cxn modelId="{7FA2FEE8-0C65-4712-BD0D-347EB897698B}" type="presParOf" srcId="{836B16F6-48D2-48D8-BD10-B743278BEF5B}" destId="{E68AD8BF-9396-4CBE-BBFE-F4FED8B166FD}" srcOrd="0" destOrd="0" presId="urn:microsoft.com/office/officeart/2009/3/layout/HorizontalOrganizationChart"/>
    <dgm:cxn modelId="{880430DE-CB93-4759-B3B0-5F6FD25018EB}" type="presParOf" srcId="{836B16F6-48D2-48D8-BD10-B743278BEF5B}" destId="{33DE1863-18DB-4B82-A4E1-38E32A9A6BB0}" srcOrd="1" destOrd="0" presId="urn:microsoft.com/office/officeart/2009/3/layout/HorizontalOrganizationChart"/>
    <dgm:cxn modelId="{683D35B3-3FC0-43FD-8D47-AE1DFBF893CF}" type="presParOf" srcId="{B21DA685-F029-4E6D-AE52-D3091335A6EF}" destId="{929C3B5A-5851-48B9-8A23-55F79774D2AB}" srcOrd="1" destOrd="0" presId="urn:microsoft.com/office/officeart/2009/3/layout/HorizontalOrganizationChart"/>
    <dgm:cxn modelId="{7DEDFDCC-4B73-40E3-BAA6-09CFE5EF4D23}" type="presParOf" srcId="{B21DA685-F029-4E6D-AE52-D3091335A6EF}" destId="{D9C824DA-E915-4F1D-9689-F3A950EA851D}" srcOrd="2" destOrd="0" presId="urn:microsoft.com/office/officeart/2009/3/layout/HorizontalOrganizationChart"/>
    <dgm:cxn modelId="{3430CDE1-6C40-4189-BB7D-C5DF3362D0DD}" type="presParOf" srcId="{F1EEBD36-972D-4776-B6FA-30F146CBE4CC}" destId="{3BA32824-FAC2-4761-A593-6FED291B3C65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B98FC-2196-400C-9F38-FB3D1777E05A}">
      <dsp:nvSpPr>
        <dsp:cNvPr id="0" name=""/>
        <dsp:cNvSpPr/>
      </dsp:nvSpPr>
      <dsp:spPr>
        <a:xfrm>
          <a:off x="6802984" y="3263545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E4160-7704-4D6C-B259-551B88F2DC28}">
      <dsp:nvSpPr>
        <dsp:cNvPr id="0" name=""/>
        <dsp:cNvSpPr/>
      </dsp:nvSpPr>
      <dsp:spPr>
        <a:xfrm>
          <a:off x="3094541" y="1980406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9036" y="0"/>
              </a:lnTo>
              <a:lnTo>
                <a:pt x="309036" y="1328858"/>
              </a:lnTo>
              <a:lnTo>
                <a:pt x="618073" y="1328858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50992F-AF43-4BF8-8E96-838FF85ADB3B}">
      <dsp:nvSpPr>
        <dsp:cNvPr id="0" name=""/>
        <dsp:cNvSpPr/>
      </dsp:nvSpPr>
      <dsp:spPr>
        <a:xfrm>
          <a:off x="6802984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3094541" y="1934686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6802984" y="605827"/>
          <a:ext cx="618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8073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3094541" y="651547"/>
          <a:ext cx="618073" cy="1328858"/>
        </a:xfrm>
        <a:custGeom>
          <a:avLst/>
          <a:gdLst/>
          <a:ahLst/>
          <a:cxnLst/>
          <a:rect l="0" t="0" r="0" b="0"/>
          <a:pathLst>
            <a:path>
              <a:moveTo>
                <a:pt x="0" y="1328858"/>
              </a:moveTo>
              <a:lnTo>
                <a:pt x="309036" y="1328858"/>
              </a:lnTo>
              <a:lnTo>
                <a:pt x="309036" y="0"/>
              </a:lnTo>
              <a:lnTo>
                <a:pt x="61807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4171" y="1509492"/>
          <a:ext cx="3090369" cy="9418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Taylor Philips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Marketing Manager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4171" y="1509492"/>
        <a:ext cx="3090369" cy="941827"/>
      </dsp:txXfrm>
    </dsp:sp>
    <dsp:sp modelId="{C154D395-FDEC-442D-B1F2-E2C2BC8DA9E8}">
      <dsp:nvSpPr>
        <dsp:cNvPr id="0" name=""/>
        <dsp:cNvSpPr/>
      </dsp:nvSpPr>
      <dsp:spPr>
        <a:xfrm>
          <a:off x="3712615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Felix Henderson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Project Manager</a:t>
          </a:r>
        </a:p>
      </dsp:txBody>
      <dsp:txXfrm>
        <a:off x="3712615" y="180266"/>
        <a:ext cx="3090369" cy="942562"/>
      </dsp:txXfrm>
    </dsp:sp>
    <dsp:sp modelId="{52960E96-B766-4CCB-B371-4F2A4432E9B2}">
      <dsp:nvSpPr>
        <dsp:cNvPr id="0" name=""/>
        <dsp:cNvSpPr/>
      </dsp:nvSpPr>
      <dsp:spPr>
        <a:xfrm>
          <a:off x="7421058" y="180266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Kiana Anderson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Office Manager</a:t>
          </a:r>
        </a:p>
      </dsp:txBody>
      <dsp:txXfrm>
        <a:off x="7421058" y="180266"/>
        <a:ext cx="3090369" cy="942562"/>
      </dsp:txXfrm>
    </dsp:sp>
    <dsp:sp modelId="{A6FFE2CA-344D-4D7D-8DAD-38B53049765C}">
      <dsp:nvSpPr>
        <dsp:cNvPr id="0" name=""/>
        <dsp:cNvSpPr/>
      </dsp:nvSpPr>
      <dsp:spPr>
        <a:xfrm>
          <a:off x="3712615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Isabel Garcia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Copywriter</a:t>
          </a:r>
        </a:p>
      </dsp:txBody>
      <dsp:txXfrm>
        <a:off x="3712615" y="1509125"/>
        <a:ext cx="3090369" cy="942562"/>
      </dsp:txXfrm>
    </dsp:sp>
    <dsp:sp modelId="{93A834D4-31BD-43F7-9F3F-DEB373756B12}">
      <dsp:nvSpPr>
        <dsp:cNvPr id="0" name=""/>
        <dsp:cNvSpPr/>
      </dsp:nvSpPr>
      <dsp:spPr>
        <a:xfrm>
          <a:off x="7421058" y="1509125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Tyler Stein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Intern</a:t>
          </a:r>
        </a:p>
      </dsp:txBody>
      <dsp:txXfrm>
        <a:off x="7421058" y="1509125"/>
        <a:ext cx="3090369" cy="942562"/>
      </dsp:txXfrm>
    </dsp:sp>
    <dsp:sp modelId="{ECEBE82E-8419-43D9-A0C8-65FFBFADF737}">
      <dsp:nvSpPr>
        <dsp:cNvPr id="0" name=""/>
        <dsp:cNvSpPr/>
      </dsp:nvSpPr>
      <dsp:spPr>
        <a:xfrm>
          <a:off x="3712615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Natasha Jones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Human Resources</a:t>
          </a:r>
        </a:p>
      </dsp:txBody>
      <dsp:txXfrm>
        <a:off x="3712615" y="2837984"/>
        <a:ext cx="3090369" cy="942562"/>
      </dsp:txXfrm>
    </dsp:sp>
    <dsp:sp modelId="{E68AD8BF-9396-4CBE-BBFE-F4FED8B166FD}">
      <dsp:nvSpPr>
        <dsp:cNvPr id="0" name=""/>
        <dsp:cNvSpPr/>
      </dsp:nvSpPr>
      <dsp:spPr>
        <a:xfrm>
          <a:off x="7421058" y="2837984"/>
          <a:ext cx="3090369" cy="9425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Jordan Mitchell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+mn-lt"/>
            </a:rPr>
            <a:t>Junior Designer</a:t>
          </a:r>
        </a:p>
      </dsp:txBody>
      <dsp:txXfrm>
        <a:off x="7421058" y="2837984"/>
        <a:ext cx="3090369" cy="942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Contoso business plan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table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836216"/>
              </p:ext>
            </p:extLst>
          </p:nvPr>
        </p:nvGraphicFramePr>
        <p:xfrm>
          <a:off x="838200" y="1536700"/>
          <a:ext cx="10515600" cy="46322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77"/>
                          <a:ea typeface="+mn-ea"/>
                          <a:cs typeface="+mn-cs"/>
                        </a:rPr>
                        <a:t>DELTA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dirty="0"/>
              <a:t>Risks and rewards</a:t>
            </a:r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New feature updates may not be popular with customers</a:t>
            </a:r>
          </a:p>
          <a:p>
            <a:r>
              <a:rPr lang="en-ZA" noProof="1"/>
              <a:t>Lack of staffing in key roles could delay product launch</a:t>
            </a:r>
          </a:p>
          <a:p>
            <a:r>
              <a:rPr lang="en-ZA" noProof="1"/>
              <a:t>Product will have more features which may require additional learning for customers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/>
          <a:lstStyle/>
          <a:p>
            <a:r>
              <a:rPr lang="en-ZA" noProof="1"/>
              <a:t>First on the market</a:t>
            </a:r>
          </a:p>
          <a:p>
            <a:r>
              <a:rPr lang="en-ZA" noProof="1"/>
              <a:t>Good publicity for the product so far, and we can build momentum from that scenario</a:t>
            </a:r>
          </a:p>
          <a:p>
            <a:r>
              <a:rPr lang="en-ZA" noProof="1"/>
              <a:t>Product testing with high-value clients have shown no issues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/>
              <a:t>Key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>
            <a:normAutofit/>
          </a:bodyPr>
          <a:lstStyle/>
          <a:p>
            <a:r>
              <a:rPr lang="en-US" dirty="0"/>
              <a:t>Near term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/>
          <a:p>
            <a:r>
              <a:rPr lang="en-US" dirty="0"/>
              <a:t>Need funding in key roles</a:t>
            </a:r>
          </a:p>
          <a:p>
            <a:r>
              <a:rPr lang="en-US" dirty="0"/>
              <a:t>Lack of staffing will cause product delay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/>
          <a:lstStyle/>
          <a:p>
            <a:r>
              <a:rPr lang="en-US" dirty="0"/>
              <a:t>Long term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/>
          <a:lstStyle/>
          <a:p>
            <a:r>
              <a:rPr lang="en-US" dirty="0"/>
              <a:t>Need larger office space</a:t>
            </a:r>
          </a:p>
          <a:p>
            <a:r>
              <a:rPr lang="en-US" dirty="0"/>
              <a:t>Additional employees will require on-site office workspace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 fontScale="90000"/>
          </a:bodyPr>
          <a:lstStyle/>
          <a:p>
            <a:r>
              <a:rPr lang="en-ZA" dirty="0"/>
              <a:t>Mission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Contoso, we empower organizations to foster collaborative thinking to drive workplace innovation. We believe that a company should act as a community and use tools to communicate quickly and efficiently. </a:t>
            </a:r>
          </a:p>
        </p:txBody>
      </p:sp>
      <p:pic>
        <p:nvPicPr>
          <p:cNvPr id="17" name="Picture Placeholder 16" descr="team member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/>
          <a:lstStyle/>
          <a:p>
            <a:r>
              <a:rPr lang="en-US" dirty="0"/>
              <a:t>Management team</a:t>
            </a:r>
          </a:p>
        </p:txBody>
      </p:sp>
      <p:pic>
        <p:nvPicPr>
          <p:cNvPr id="29" name="Picture Placeholder 28" descr="team member&#10;&#10;">
            <a:extLst>
              <a:ext uri="{FF2B5EF4-FFF2-40B4-BE49-F238E27FC236}">
                <a16:creationId xmlns:a16="http://schemas.microsoft.com/office/drawing/2014/main" id="{F3880EE0-FA5E-42D5-8271-3D73977F5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31" name="Picture Placeholder 30" descr="team member&#10;">
            <a:extLst>
              <a:ext uri="{FF2B5EF4-FFF2-40B4-BE49-F238E27FC236}">
                <a16:creationId xmlns:a16="http://schemas.microsoft.com/office/drawing/2014/main" id="{963A2FFE-2780-42AE-81A7-8E51ABEAA9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360" y="1975104"/>
            <a:ext cx="2103120" cy="3017520"/>
          </a:xfrm>
          <a:ln w="88900"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33" name="Picture Placeholder 32" descr="team member&#10;">
            <a:extLst>
              <a:ext uri="{FF2B5EF4-FFF2-40B4-BE49-F238E27FC236}">
                <a16:creationId xmlns:a16="http://schemas.microsoft.com/office/drawing/2014/main" id="{8B46ED40-52D9-4BE3-B014-96BEF445BF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652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35" name="Picture Placeholder 34" descr="team member&#10;">
            <a:extLst>
              <a:ext uri="{FF2B5EF4-FFF2-40B4-BE49-F238E27FC236}">
                <a16:creationId xmlns:a16="http://schemas.microsoft.com/office/drawing/2014/main" id="{1B597EEE-4474-45F3-BE85-85AEEA6ADE8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068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49094" y="5538152"/>
            <a:ext cx="2103438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The team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3606416993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Market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Remote work is more popular than ever, and companies are thinking about tools that create effective communication                across teams.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/>
          <a:lstStyle/>
          <a:p>
            <a:r>
              <a:rPr lang="en-US" dirty="0"/>
              <a:t>Market trends will continue rising based on projections, which provides an opportunity for greater business reach in                     the region.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en-US" dirty="0"/>
              <a:t>Our product cost is low, which gives us a market advantage.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Opportunities 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Few, if any, products on the market help customers like we do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66% of US consumers spend money on multiple products that only partially resolves their issue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Millennials account for about a quarter of the $48 billion spent on other products in 2018</a:t>
            </a:r>
          </a:p>
          <a:p>
            <a:endParaRPr lang="en-US" dirty="0"/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Customers want something that is easy to use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/>
              <a:t>Business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our next-generation data architecture, we help organizations virtually manage agile workflows. We thrive because of our market knowledge and the great team behind </a:t>
            </a:r>
            <a:r>
              <a:rPr lang="en-US"/>
              <a:t>our product.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Goals and objectives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anchor="t" anchorCtr="0"/>
          <a:lstStyle/>
          <a:p>
            <a:r>
              <a:rPr lang="en-ZA" dirty="0"/>
              <a:t>Draft blueprints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Gather feedback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114800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Test design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bg1"/>
                </a:solidFill>
                <a:cs typeface="Calibri Light"/>
              </a:rPr>
              <a:t>Launch design</a:t>
            </a:r>
          </a:p>
        </p:txBody>
      </p:sp>
      <p:sp>
        <p:nvSpPr>
          <p:cNvPr id="66" name="Text Placeholder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>
                <a:solidFill>
                  <a:schemeClr val="bg1"/>
                </a:solidFill>
              </a:rPr>
              <a:t>July 20XX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Deliver to client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Dec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 Placeholder 31">
            <a:extLst>
              <a:ext uri="{FF2B5EF4-FFF2-40B4-BE49-F238E27FC236}">
                <a16:creationId xmlns:a16="http://schemas.microsoft.com/office/drawing/2014/main" id="{8A941B7F-30B4-48D8-922B-50F75DE0515D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Run focus groups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980CD952-FC35-4139-8EDE-2C70A51DEBFD}"/>
              </a:ext>
            </a:extLst>
          </p:cNvPr>
          <p:cNvSpPr txBox="1">
            <a:spLocks/>
          </p:cNvSpPr>
          <p:nvPr/>
        </p:nvSpPr>
        <p:spPr>
          <a:xfrm>
            <a:off x="4591823" y="240800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May 20XX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21708B-E686-4B2C-B0A5-896308457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_win32" id="{20BAB916-0C38-4072-90E2-88D5F65C14BF}" vid="{AAE39110-1AA0-4626-AB09-1AEDECF4CC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6ABA68-728F-44C2-8940-18E1D6B008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840516B-48FB-4D57-95FA-8E4F976B93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EF084B-5A4B-4E86-9EFC-7F4F11C202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{603FC52A-D3A3-4F57-95B1-3434E0F2DB70}tf10081922_win32</Template>
  <TotalTime>0</TotalTime>
  <Words>534</Words>
  <Application>Microsoft Office PowerPoint</Application>
  <PresentationFormat>Widescreen</PresentationFormat>
  <Paragraphs>183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Quire Sans Pro Light</vt:lpstr>
      <vt:lpstr>Tisa Offc Serif Pro</vt:lpstr>
      <vt:lpstr>Office Theme</vt:lpstr>
      <vt:lpstr>Contoso business plan</vt:lpstr>
      <vt:lpstr>Mission statement</vt:lpstr>
      <vt:lpstr>Management team</vt:lpstr>
      <vt:lpstr>The team</vt:lpstr>
      <vt:lpstr>Market summary</vt:lpstr>
      <vt:lpstr>Opportunities </vt:lpstr>
      <vt:lpstr>Business overview</vt:lpstr>
      <vt:lpstr>Business concept</vt:lpstr>
      <vt:lpstr>Goals and objectives</vt:lpstr>
      <vt:lpstr>Financials table</vt:lpstr>
      <vt:lpstr>Risks and rewards</vt:lpstr>
      <vt:lpstr>Key issues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business plan</dc:title>
  <dc:creator>Karel Tutsu</dc:creator>
  <cp:lastModifiedBy>Karel Tutsu</cp:lastModifiedBy>
  <cp:revision>1</cp:revision>
  <dcterms:created xsi:type="dcterms:W3CDTF">2024-01-05T19:25:14Z</dcterms:created>
  <dcterms:modified xsi:type="dcterms:W3CDTF">2024-01-05T19:25:22Z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